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5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6" autoAdjust="0"/>
    <p:restoredTop sz="94660"/>
  </p:normalViewPr>
  <p:slideViewPr>
    <p:cSldViewPr snapToGrid="0">
      <p:cViewPr>
        <p:scale>
          <a:sx n="104" d="100"/>
          <a:sy n="104" d="100"/>
        </p:scale>
        <p:origin x="114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13EE0-DD97-459E-922F-44A1DE08AD51}" type="datetimeFigureOut">
              <a:rPr lang="en-IN" smtClean="0"/>
              <a:t>05-02-2021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7EC59-E5D4-4B4D-A9CE-0475D0A2E2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7674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1F433-1CAE-477E-8C32-8B79F3033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533400"/>
            <a:ext cx="8610600" cy="914400"/>
          </a:xfrm>
        </p:spPr>
        <p:txBody>
          <a:bodyPr wrap="square" anchor="b">
            <a:normAutofit/>
          </a:bodyPr>
          <a:lstStyle>
            <a:lvl1pPr algn="ctr">
              <a:defRPr sz="6000">
                <a:solidFill>
                  <a:srgbClr val="6633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362E7-E657-4773-B0DE-8B661C3FD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1447800"/>
            <a:ext cx="8610600" cy="609600"/>
          </a:xfrm>
        </p:spPr>
        <p:txBody>
          <a:bodyPr wrap="square">
            <a:normAutofit/>
          </a:bodyPr>
          <a:lstStyle>
            <a:lvl1pPr marL="0" indent="0" algn="ctr">
              <a:buNone/>
              <a:defRPr sz="3200">
                <a:solidFill>
                  <a:srgbClr val="8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3F58B-1BB1-47AE-907D-015CB0E6B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2608C-8BC9-475A-B4E3-59D77FB20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D608A-7B5D-4178-BB43-1CB2E2D5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8725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23344-9AB0-4610-B81D-30CA54697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F6BF0F-6098-4BD5-B472-7ED76233D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05B0D-6FF3-49AB-B363-5E22C8BF5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CBF87-0CE2-4CB0-BA36-2E6B56B84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5526C-E9AE-4F6A-8DC1-C048D090A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4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25E2C9-501A-4B4D-92FB-1FDAB9FF29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38683D-983A-443D-8768-C42A6CDEB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AB092-9ED9-4D2C-A219-76771BC0F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A88D6-9D15-43C3-BAFF-DCC387777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333F9-8F57-4551-BF8F-9707D7ED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3D1A0-31A3-4EA7-8D84-828F84197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5760A-FC17-437C-9A43-2BE933CC6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3CD50-0C67-4CA6-A288-14DD6526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9B2CE-FBA9-4F05-A590-D14307A74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68FE9-108E-4FD8-9E19-E80BDC21E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3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8A9B1-A214-4D72-9629-CF61CC9E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709739"/>
            <a:ext cx="87630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8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02552-F2B8-401D-AF33-F60C94D6A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4589464"/>
            <a:ext cx="8763000" cy="150018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8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D65D7-E5C9-4A2E-901B-D1B8F9360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573BE-5E4D-48CB-9F50-6AD9EBC2C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5BD73-F1E6-4A61-9094-5B079F867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66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7A356-6F8C-480A-A714-90AC3674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4CE66-C769-4392-9D37-0C8888B2CD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825625"/>
            <a:ext cx="4368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6F996-2645-48F9-83AB-D75E4A585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6600" y="1825625"/>
            <a:ext cx="4368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2800F-7DB9-4F38-A156-AF2AC47C4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B71F5-3D72-460D-81E8-747A59432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5438A-108C-4C6B-86A4-A441DDF1B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81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3D0C6-B890-4CC8-845D-3124EF06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838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4F85E-5E67-4BAC-9F99-0794F4791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22425"/>
            <a:ext cx="4368800" cy="635000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1950D-9FC6-45C6-B303-7E2DA51CF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400" y="2270125"/>
            <a:ext cx="4368800" cy="3906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9DF54-A3E5-4D1A-B02F-79CC327A6B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46599" y="1622425"/>
            <a:ext cx="4368800" cy="635000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F09FD7-61A0-498E-A849-8FE26DC425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46599" y="2270125"/>
            <a:ext cx="4368800" cy="3906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7A27EF-BF96-4C40-9DB3-748578737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C5B1C2-253A-4E54-B4F6-3964B576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685552-8B28-42ED-98B8-C088EDE89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0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5756D-E7A3-4F10-813F-3D1927E9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F3A0DD-49A9-4590-8AC8-4A0AEF0F9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D0FD0-7125-4F74-9EB4-C0DDBFB6D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06834E-D582-453B-BC55-A96570268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9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E4A91E-9A3E-44AD-8322-CB3578AB2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58BABB-901B-4853-A951-242328766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91467-89AA-47CC-9921-435743B6D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9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BCBE3-7499-4604-BB77-94DCF77A6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" y="152400"/>
            <a:ext cx="8763000" cy="838200"/>
          </a:xfrm>
        </p:spPr>
        <p:txBody>
          <a:bodyPr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83CAB-10F0-4B5A-917C-6D2F84155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6834" y="1851025"/>
            <a:ext cx="5672667" cy="4351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E4C22-0A97-4D5A-B697-9E9DDE3CD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1" y="1851025"/>
            <a:ext cx="2849033" cy="4351338"/>
          </a:xfrm>
        </p:spPr>
        <p:txBody>
          <a:bodyPr tIns="864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E9B5C8-BC4A-4122-B8D1-324E2D187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D4018-2C8E-4E13-815A-04988366F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AFD6A3-5ADC-4047-9EB4-8CF5AF4BD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9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F4D4E-0112-4388-9E28-74BBDBB5F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" y="152400"/>
            <a:ext cx="8763000" cy="838200"/>
          </a:xfrm>
        </p:spPr>
        <p:txBody>
          <a:bodyPr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090C37-339F-49EE-9872-381D65F67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912408" y="1825625"/>
            <a:ext cx="5242984" cy="3932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1B574E-7496-4B63-8D17-D81C7E064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58900" y="5783263"/>
            <a:ext cx="6350000" cy="424732"/>
          </a:xfrm>
        </p:spPr>
        <p:txBody>
          <a:bodyPr>
            <a:sp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489EFE-5D3D-45B1-91D2-32B90AD7A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75EBD-6E2C-4733-87AD-3A1B3B1C2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665FE-E926-431C-B6D7-8F659941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02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6831AC-D821-4D45-86AE-9DF70C745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838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9F8B2-EC91-421F-9512-17A08B2B9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825625"/>
            <a:ext cx="8763000" cy="435133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93589-AF80-4982-BC15-2AD0A18D7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438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00000"/>
                </a:solidFill>
              </a:defRPr>
            </a:lvl1pPr>
          </a:lstStyle>
          <a:p>
            <a:fld id="{23D72329-1DDB-4EFD-B18E-180334A8D4EF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DA16D-7C57-4B41-BBF9-07B74CD68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4382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00000"/>
                </a:solidFill>
              </a:defRPr>
            </a:lvl1pPr>
          </a:lstStyle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4B4F6-58AD-4E4A-8C29-997EBD568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438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5DD17A0F-4821-4802-8EF4-96BC11F9F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3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633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8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8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8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8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8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2177E2A-2201-47CC-9052-75DBCCE1E4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 Tim 4:6-8</a:t>
            </a:r>
            <a:endParaRPr lang="en-IN" sz="48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F2EBBA7-3B92-40ED-9DFD-E32D600C40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Time Of Departure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2888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DC49E2-7232-4BD4-95D8-9E3426AEA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Emphasis on the “grand/noble” fight</a:t>
            </a:r>
          </a:p>
          <a:p>
            <a:pPr marL="457200" lvl="1">
              <a:spcBef>
                <a:spcPts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Allusion to the contests at the Grecian games - 2 Tim. 4:7b-8</a:t>
            </a:r>
          </a:p>
          <a:p>
            <a:pPr marL="457200" lvl="1">
              <a:spcBef>
                <a:spcPts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Timothy for eternal life- 1 Tim. 6:12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Against the adversary</a:t>
            </a:r>
          </a:p>
          <a:p>
            <a:pPr marL="457200" lvl="1">
              <a:spcBef>
                <a:spcPts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Higher powers, world-wide rulers of darkness - Eph. 6:12</a:t>
            </a:r>
          </a:p>
          <a:p>
            <a:pPr marL="457200" lvl="1">
              <a:spcBef>
                <a:spcPts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using the Judaizing teachers - Acts 14:19</a:t>
            </a:r>
          </a:p>
          <a:p>
            <a:pPr marL="457200" lvl="1">
              <a:spcBef>
                <a:spcPts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Pagan vices - Acts 16:16 ff</a:t>
            </a:r>
          </a:p>
          <a:p>
            <a:pPr marL="457200" lvl="1">
              <a:spcBef>
                <a:spcPts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Persecution beyond comprehension - 2 Cor. 11:24-27</a:t>
            </a:r>
            <a:endParaRPr lang="en-IN" sz="320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0DB9153-34E1-400E-9E61-964D82E25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 Fought The Good Fight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v. 7</a:t>
            </a:r>
            <a:endParaRPr lang="en-IN" sz="4800" dirty="0"/>
          </a:p>
        </p:txBody>
      </p:sp>
    </p:spTree>
    <p:extLst>
      <p:ext uri="{BB962C8B-B14F-4D97-AF65-F5344CB8AC3E}">
        <p14:creationId xmlns:p14="http://schemas.microsoft.com/office/powerpoint/2010/main" val="37003762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D8953-1730-47AD-855D-4C54CA776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 Finished The Course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v. 7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3371D-A80B-4F26-A80E-253C9398D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 fully accomplished the mission given - Acts 26:16-18</a:t>
            </a:r>
          </a:p>
          <a:p>
            <a:pPr lvl="1"/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 kept his eyes riveted on the goal - Phil. 3:13-14</a:t>
            </a:r>
          </a:p>
          <a:p>
            <a:pPr lvl="1"/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Requires unselfishness - Acts 20:24</a:t>
            </a:r>
          </a:p>
          <a:p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Still holding future benefits - Phil. 2:14-16; 1 Th. 2:19</a:t>
            </a:r>
          </a:p>
          <a:p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 did what was needed - 1 Cor. 9:20-23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076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D9C3D-6FF6-4EAE-BE71-87B5D74F3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 Kept The Faith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v. 7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2B5D5-EA54-41F5-A03E-8EF86DF29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7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 guarded it tenaciously against perversion - Gal. 1:6-7</a:t>
            </a:r>
          </a:p>
          <a:p>
            <a:r>
              <a:rPr lang="en-US" sz="47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faith in this case means the true doctrine</a:t>
            </a:r>
          </a:p>
          <a:p>
            <a:pPr lvl="1"/>
            <a:r>
              <a:rPr lang="en-US" sz="4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one and only course to follow - Eph. 4:4</a:t>
            </a:r>
          </a:p>
          <a:p>
            <a:pPr lvl="1"/>
            <a:r>
              <a:rPr lang="en-US" sz="4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Must “contend earnestly” - Jude 3</a:t>
            </a:r>
          </a:p>
          <a:p>
            <a:r>
              <a:rPr lang="en-US" sz="4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Preached by Paul - Gal. 1:23, 11; Rom. 1:16; 1 Cor. 15:1-4</a:t>
            </a:r>
          </a:p>
          <a:p>
            <a:pPr lvl="1"/>
            <a:r>
              <a:rPr lang="en-US" sz="4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Believe / confess Jesus - Rom. 10:9-10</a:t>
            </a:r>
          </a:p>
          <a:p>
            <a:pPr lvl="1"/>
            <a:r>
              <a:rPr lang="en-US" sz="4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Repent - Acts 17:30</a:t>
            </a:r>
          </a:p>
          <a:p>
            <a:pPr lvl="1"/>
            <a:r>
              <a:rPr lang="en-US" sz="4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Baptism - Gal. 3:23-27</a:t>
            </a:r>
          </a:p>
        </p:txBody>
      </p:sp>
    </p:spTree>
    <p:extLst>
      <p:ext uri="{BB962C8B-B14F-4D97-AF65-F5344CB8AC3E}">
        <p14:creationId xmlns:p14="http://schemas.microsoft.com/office/powerpoint/2010/main" val="33360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69685-5953-4B17-B81E-13BD4F238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Reward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3008C-5A3A-4CDF-8E00-03F835E24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reserved crown - v. 8</a:t>
            </a:r>
          </a:p>
          <a:p>
            <a:pPr marL="457200" lvl="1">
              <a:spcBef>
                <a:spcPts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Laid up means reserved; appointed (Heb. 9:27) [certainty]</a:t>
            </a:r>
          </a:p>
          <a:p>
            <a:pPr marL="457200" lvl="1">
              <a:spcBef>
                <a:spcPts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victor's wreath to the “righteous”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Given by the Lord = the “umpire” who makes no mistakes</a:t>
            </a:r>
          </a:p>
          <a:p>
            <a:pPr marL="457200" lvl="1">
              <a:spcBef>
                <a:spcPts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Reserved for all who have loved His appearing - cf. 4:1</a:t>
            </a:r>
          </a:p>
          <a:p>
            <a:pPr marL="457200" lvl="1">
              <a:spcBef>
                <a:spcPts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Psa. 7:9-11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5253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1209964"/>
            <a:ext cx="4368800" cy="496699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300" dirty="0"/>
              <a:t>GOD'S PART</a:t>
            </a:r>
          </a:p>
          <a:p>
            <a:pPr>
              <a:spcBef>
                <a:spcPts val="90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700" b="1" dirty="0"/>
              <a:t>The great love of God for man</a:t>
            </a:r>
            <a:r>
              <a:rPr lang="en-US" sz="2700" dirty="0"/>
              <a:t> (</a:t>
            </a:r>
            <a:r>
              <a:rPr lang="en-US" sz="2700" u="sng" dirty="0" err="1"/>
              <a:t>Jn</a:t>
            </a:r>
            <a:r>
              <a:rPr lang="en-US" sz="2700" u="sng" dirty="0"/>
              <a:t> 3:16</a:t>
            </a:r>
            <a:r>
              <a:rPr lang="en-US" sz="2700" dirty="0"/>
              <a:t>)</a:t>
            </a:r>
          </a:p>
          <a:p>
            <a:pPr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700" b="1" dirty="0"/>
              <a:t>He gave His Son, Jesus Christ, as the Savior</a:t>
            </a:r>
            <a:r>
              <a:rPr lang="en-US" sz="2700" dirty="0"/>
              <a:t> (</a:t>
            </a:r>
            <a:r>
              <a:rPr lang="en-US" sz="2700" u="sng" dirty="0"/>
              <a:t>Lk 19:10</a:t>
            </a:r>
            <a:r>
              <a:rPr lang="en-US" sz="2700" dirty="0"/>
              <a:t>)</a:t>
            </a:r>
          </a:p>
          <a:p>
            <a:pPr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700" b="1" dirty="0"/>
              <a:t>Sent the Holy Spirit as a guide</a:t>
            </a:r>
            <a:r>
              <a:rPr lang="en-US" sz="2700" dirty="0"/>
              <a:t> (</a:t>
            </a:r>
            <a:r>
              <a:rPr lang="en-US" sz="2700" u="sng" dirty="0" err="1"/>
              <a:t>Jn</a:t>
            </a:r>
            <a:r>
              <a:rPr lang="en-US" sz="2700" u="sng" dirty="0"/>
              <a:t> 16:13</a:t>
            </a:r>
            <a:r>
              <a:rPr lang="en-US" sz="2700" dirty="0"/>
              <a:t>)</a:t>
            </a:r>
          </a:p>
          <a:p>
            <a:pPr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700" b="1" dirty="0"/>
              <a:t>Gave the Gospel as "the power" unto salvation</a:t>
            </a:r>
            <a:r>
              <a:rPr lang="en-US" sz="2700" dirty="0"/>
              <a:t> (</a:t>
            </a:r>
            <a:r>
              <a:rPr lang="en-US" sz="2700" u="sng" dirty="0"/>
              <a:t>Rom 1:16</a:t>
            </a:r>
            <a:r>
              <a:rPr lang="en-US" sz="27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700" b="1" dirty="0"/>
              <a:t>Provided atonement by the blood of Christ</a:t>
            </a:r>
            <a:r>
              <a:rPr lang="en-US" sz="2700" dirty="0"/>
              <a:t> (</a:t>
            </a:r>
            <a:r>
              <a:rPr lang="en-US" sz="2700" u="sng" dirty="0"/>
              <a:t>Rom 5:9</a:t>
            </a:r>
            <a:r>
              <a:rPr lang="en-US" sz="27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46600" y="1209964"/>
            <a:ext cx="4368800" cy="496699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300" dirty="0"/>
              <a:t>MAN'S PART</a:t>
            </a:r>
          </a:p>
          <a:p>
            <a:pPr>
              <a:spcBef>
                <a:spcPts val="90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700" b="1" dirty="0"/>
              <a:t>Hear the Gospel</a:t>
            </a:r>
            <a:r>
              <a:rPr lang="en-US" sz="2700" dirty="0"/>
              <a:t> (</a:t>
            </a:r>
            <a:r>
              <a:rPr lang="en-US" sz="2700" u="sng" dirty="0"/>
              <a:t>Rom 10:17</a:t>
            </a:r>
            <a:r>
              <a:rPr lang="en-US" sz="2700" dirty="0"/>
              <a:t>, </a:t>
            </a:r>
            <a:r>
              <a:rPr lang="en-US" sz="2700" u="sng" dirty="0" err="1"/>
              <a:t>Jn</a:t>
            </a:r>
            <a:r>
              <a:rPr lang="en-US" sz="2700" u="sng" dirty="0"/>
              <a:t> 8:32</a:t>
            </a:r>
            <a:r>
              <a:rPr lang="en-US" sz="2700" dirty="0"/>
              <a:t>)</a:t>
            </a:r>
          </a:p>
          <a:p>
            <a:pPr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700" b="1" dirty="0"/>
              <a:t>Believe the Gospel</a:t>
            </a:r>
            <a:r>
              <a:rPr lang="en-US" sz="2700" dirty="0"/>
              <a:t> (</a:t>
            </a:r>
            <a:r>
              <a:rPr lang="en-US" sz="2700" u="sng" dirty="0" err="1"/>
              <a:t>Heb</a:t>
            </a:r>
            <a:r>
              <a:rPr lang="en-US" sz="2700" u="sng" dirty="0"/>
              <a:t> 11:6</a:t>
            </a:r>
            <a:r>
              <a:rPr lang="en-US" sz="2700" dirty="0"/>
              <a:t>, </a:t>
            </a:r>
            <a:r>
              <a:rPr lang="en-US" sz="2700" u="sng" dirty="0" err="1"/>
              <a:t>Jn</a:t>
            </a:r>
            <a:r>
              <a:rPr lang="en-US" sz="2700" u="sng" dirty="0"/>
              <a:t> 20:31</a:t>
            </a:r>
            <a:r>
              <a:rPr lang="en-US" sz="2700" dirty="0"/>
              <a:t>)</a:t>
            </a:r>
          </a:p>
          <a:p>
            <a:pPr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700" b="1" dirty="0"/>
              <a:t>Repent of past sins</a:t>
            </a:r>
            <a:r>
              <a:rPr lang="en-US" sz="2700" dirty="0"/>
              <a:t> (</a:t>
            </a:r>
            <a:r>
              <a:rPr lang="en-US" sz="2700" u="sng" dirty="0"/>
              <a:t>Lk 13:3</a:t>
            </a:r>
            <a:r>
              <a:rPr lang="en-US" sz="2700" dirty="0"/>
              <a:t>, </a:t>
            </a:r>
            <a:r>
              <a:rPr lang="en-US" sz="2700" u="sng" dirty="0"/>
              <a:t>Acts 17:30</a:t>
            </a:r>
            <a:r>
              <a:rPr lang="en-US" sz="2700" dirty="0"/>
              <a:t>)</a:t>
            </a:r>
          </a:p>
          <a:p>
            <a:pPr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700" b="1" dirty="0"/>
              <a:t>Confess faith in Jesus Christ</a:t>
            </a:r>
            <a:r>
              <a:rPr lang="en-US" sz="2700" dirty="0"/>
              <a:t> (</a:t>
            </a:r>
            <a:r>
              <a:rPr lang="en-US" sz="2700" u="sng" dirty="0"/>
              <a:t>Rom 10:10</a:t>
            </a:r>
            <a:r>
              <a:rPr lang="en-US" sz="2700" dirty="0"/>
              <a:t>, </a:t>
            </a:r>
            <a:r>
              <a:rPr lang="en-US" sz="2700" u="sng" dirty="0"/>
              <a:t>Matt 10:32</a:t>
            </a:r>
            <a:r>
              <a:rPr lang="en-US" sz="2700" dirty="0"/>
              <a:t>)</a:t>
            </a:r>
          </a:p>
          <a:p>
            <a:pPr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700" b="1" dirty="0"/>
              <a:t>Be Baptized</a:t>
            </a:r>
            <a:r>
              <a:rPr lang="en-US" sz="2700" dirty="0"/>
              <a:t> (</a:t>
            </a:r>
            <a:r>
              <a:rPr lang="en-US" sz="2700" u="sng" dirty="0"/>
              <a:t>Gal 3:27</a:t>
            </a:r>
            <a:r>
              <a:rPr lang="en-US" sz="2700" dirty="0"/>
              <a:t>, </a:t>
            </a:r>
            <a:r>
              <a:rPr lang="en-US" sz="2700" u="sng" dirty="0"/>
              <a:t>Mk 16:16</a:t>
            </a:r>
            <a:r>
              <a:rPr lang="en-US" sz="2700" dirty="0"/>
              <a:t>, </a:t>
            </a:r>
            <a:r>
              <a:rPr lang="en-US" sz="2700" u="sng" dirty="0"/>
              <a:t>Acts 2:38</a:t>
            </a:r>
            <a:r>
              <a:rPr lang="en-US" sz="27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700" b="1" dirty="0"/>
              <a:t>Be faithful unto death</a:t>
            </a:r>
            <a:r>
              <a:rPr lang="en-US" sz="2700" dirty="0"/>
              <a:t> (Rev 2:10)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God's Plan of Salvation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7050" y="6062628"/>
            <a:ext cx="7743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God has done His part. Have you done yours?</a:t>
            </a:r>
          </a:p>
        </p:txBody>
      </p:sp>
    </p:spTree>
    <p:extLst>
      <p:ext uri="{BB962C8B-B14F-4D97-AF65-F5344CB8AC3E}">
        <p14:creationId xmlns:p14="http://schemas.microsoft.com/office/powerpoint/2010/main" val="1716634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nsportation24_iw_03_PowerPlugs_Template_g1ax.v17.11.s.potx" id="{DF0A115C-8F73-4053-A409-F8544B7BA7D6}" vid="{8100F0C1-2C90-43DB-8F33-8646D6AE86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Transportation24_iw_03_PowerPlugs_Template_g1ax.v18.01.s</Template>
  <TotalTime>28</TotalTime>
  <Words>424</Words>
  <Application>Microsoft Office PowerPoint</Application>
  <PresentationFormat>On-screen Show (4:3)</PresentationFormat>
  <Paragraphs>48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Times New Roman</vt:lpstr>
      <vt:lpstr>Wingdings</vt:lpstr>
      <vt:lpstr>Calibri Light</vt:lpstr>
      <vt:lpstr>Calibri</vt:lpstr>
      <vt:lpstr>Arial</vt:lpstr>
      <vt:lpstr>Office Theme</vt:lpstr>
      <vt:lpstr>The Time Of Departure</vt:lpstr>
      <vt:lpstr>He Fought The Good Fight - v. 7</vt:lpstr>
      <vt:lpstr>He Finished The Course - v. 7</vt:lpstr>
      <vt:lpstr>He Kept The Faith - v. 7</vt:lpstr>
      <vt:lpstr>The Reward</vt:lpstr>
      <vt:lpstr>God's Plan of Salvation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Time Of Departure</dc:title>
  <dc:creator>Jack Critchfield</dc:creator>
  <cp:lastModifiedBy>Jack Critchfield</cp:lastModifiedBy>
  <cp:revision>3</cp:revision>
  <dcterms:created xsi:type="dcterms:W3CDTF">2021-02-05T20:12:12Z</dcterms:created>
  <dcterms:modified xsi:type="dcterms:W3CDTF">2021-02-05T20:40:47Z</dcterms:modified>
</cp:coreProperties>
</file>